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91dd53be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c91dd53be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191e2ac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191e2ac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Conjunctions are parts of speech used to connect clauses in a sentence. Here are some examples of conjunctions in Latin. These will also be on the vocab list to look at later on.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92682b4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92682b4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c92682b4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c92682b4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92682b41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c92682b41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92682b4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c92682b4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c92682b41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c92682b41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99" y="152750"/>
            <a:ext cx="3324827" cy="20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72400" y="1545450"/>
            <a:ext cx="49599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</a:t>
            </a:r>
            <a:r>
              <a:rPr b="1" lang="en" sz="4000">
                <a:latin typeface="Times New Roman"/>
                <a:ea typeface="Times New Roman"/>
                <a:cs typeface="Times New Roman"/>
                <a:sym typeface="Times New Roman"/>
              </a:rPr>
              <a:t>IX</a:t>
            </a:r>
            <a:endParaRPr b="1"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66600" y="2571750"/>
            <a:ext cx="4565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Conjunctions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4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Aeneas’ Voyage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876" y="3103222"/>
            <a:ext cx="3079450" cy="18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837" y="775660"/>
            <a:ext cx="4229649" cy="114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18" y="1975425"/>
            <a:ext cx="4145279" cy="294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675" y="1037614"/>
            <a:ext cx="4229650" cy="1978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Conjunctions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5720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“et” - and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“sed” - but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“quod” -because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“aut” - 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Conjunction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5720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Puer et puella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Ambulat quod habetis cibum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Tabula aut stilus?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Conjunction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(Answers)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5720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Boy and girl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walk because y’all have food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board or pencil?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Lesson 9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anua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-ae, f. - door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regina, -ae, f. - queen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Conjunctions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- and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 - but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quod -because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 - or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with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134500" y="1152475"/>
            <a:ext cx="469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Amat cibum et reginam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Puellae ambulant celeriter prope ianuam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Fillae aut puerī?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with Vocab Answers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112600" y="1152475"/>
            <a:ext cx="471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loves the food and the queen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girls walk quickly near the door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girls or the boys?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