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9043B4-DC6B-4090-A2FB-E96D3B77AD3D}">
  <a:tblStyle styleId="{939043B4-DC6B-4090-A2FB-E96D3B77AD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c90b4e81e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c90b4e81e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Adverbs are a part of speech that modify adjectives, verbs, or other parts of speech. Here are some examples of Latin adverbs and their </a:t>
            </a:r>
            <a:r>
              <a:rPr lang="en"/>
              <a:t>meanings in English. Later we will see these again in our Vocab list.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19448c9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19448c9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c90b4e81e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c90b4e81e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90b4e81e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c90b4e81e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6d3592fb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d6d3592fb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c90b4e81e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c90b4e81e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c90b4e81e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c90b4e81e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c90b4e81e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c90b4e81e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99" y="152750"/>
            <a:ext cx="3324827" cy="204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872400" y="1545450"/>
            <a:ext cx="49599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</a:t>
            </a:r>
            <a:r>
              <a:rPr b="1" lang="en" sz="4000">
                <a:latin typeface="Times New Roman"/>
                <a:ea typeface="Times New Roman"/>
                <a:cs typeface="Times New Roman"/>
                <a:sym typeface="Times New Roman"/>
              </a:rPr>
              <a:t>VIII</a:t>
            </a:r>
            <a:endParaRPr b="1" sz="4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266600" y="2571750"/>
            <a:ext cx="45657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Adverbs</a:t>
            </a:r>
            <a:endParaRPr b="1"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Adverbs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4118050" y="1108725"/>
            <a:ext cx="3965100" cy="22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“lente” - slowly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“celeriter” - quickly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“semper” - always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numquam”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never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nunc”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now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Roman Religion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0" y="1237591"/>
            <a:ext cx="4466031" cy="266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650" y="1323627"/>
            <a:ext cx="4351123" cy="2075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Adverb Phrases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118050" y="1360300"/>
            <a:ext cx="4714200" cy="27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Semper bonus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Ambulaō celeriter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Numquam lente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Adverb Phrases (Answers)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4123675" y="1666525"/>
            <a:ext cx="4708500" cy="24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Always good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walk quickly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Never slowly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4th Declension Verbs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717350"/>
            <a:ext cx="8520600" cy="28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532375" y="1253675"/>
            <a:ext cx="407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Audiō, audīre - to listen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961350" y="1809725"/>
            <a:ext cx="7221300" cy="158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6" name="Google Shape;96;p18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{939043B4-DC6B-4090-A2FB-E96D3B77AD3D}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Singular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Plural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1st Person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audiō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audimus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2nd Person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audis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auditis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3rd Person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audit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audiunt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Lesson 8 Vocab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107100" y="1174350"/>
            <a:ext cx="415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Nouns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tabula, -ae, f. -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writing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board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stilus, -ī, m. - pencil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Adverbs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lente - slowly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celeriter - quickly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semper - always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numquam - never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nunc - now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Practice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 with Vocab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4107100" y="1447800"/>
            <a:ext cx="4725300" cy="27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Bonae fillae semper ambulat celeriter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Nunc curritis lente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Puer semper habent tabulam. Puer lente habent stilum.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Practice with Vocab Answers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4116575" y="1535275"/>
            <a:ext cx="4595400" cy="24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good sisters always walk quickly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y’all run slowly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They boy always has a writing board. The boy never has a pencil.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