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BB9CBD-27D9-4FAF-8CD2-126783891F1E}">
  <a:tblStyle styleId="{6DBB9CBD-27D9-4FAF-8CD2-126783891F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today’s lesson, we will be learning about Latin adjectives. We will also cover some more vocabulary, as well as looking at the story of </a:t>
            </a:r>
            <a:r>
              <a:rPr lang="en"/>
              <a:t>Baucis</a:t>
            </a:r>
            <a:r>
              <a:rPr lang="en"/>
              <a:t> and Philemon.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c46c9f310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c46c9f310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c38e2e229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c38e2e229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018f535a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018f535a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speech, adjectives are used to describe a noun. Let’s look at some Latin adjectives. The adjectives we will learn today are 2-1-2 adjectives, which means that they are ordered as being written for 2nd declension (masc.), 1st declension (fem.), and 2nd declension (n.). On the voacb slide, more 2-1-2 adjectives will be given, but their ends are (for the most part) the same as “bonus, bona, bonum”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c395002c1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c395002c1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let’s try </a:t>
            </a:r>
            <a:r>
              <a:rPr lang="en"/>
              <a:t>applying our adjective to some sentences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c395002c17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c395002c1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c46c9f310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c46c9f310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c395002c17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c395002c17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c395002c17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c395002c17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c46c9f310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c46c9f310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99" y="152750"/>
            <a:ext cx="3324827" cy="204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872400" y="1545450"/>
            <a:ext cx="49599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</a:t>
            </a:r>
            <a:r>
              <a:rPr b="1" lang="en" sz="4000">
                <a:latin typeface="Times New Roman"/>
                <a:ea typeface="Times New Roman"/>
                <a:cs typeface="Times New Roman"/>
                <a:sym typeface="Times New Roman"/>
              </a:rPr>
              <a:t>VII</a:t>
            </a:r>
            <a:endParaRPr b="1" sz="4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266600" y="2571750"/>
            <a:ext cx="45657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Adjectives</a:t>
            </a:r>
            <a:endParaRPr b="1"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English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 to Latin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Atalanta and the Golden Apples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126" y="2789550"/>
            <a:ext cx="4215224" cy="148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125" y="1147426"/>
            <a:ext cx="4121026" cy="164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602" y="1098600"/>
            <a:ext cx="4642598" cy="347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Latin Adjectives (2-1-2 adjectives)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1204900" y="941525"/>
            <a:ext cx="477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bonus, bona, bonum - good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1204800" y="1356650"/>
            <a:ext cx="6734100" cy="323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graphicFrame>
        <p:nvGraphicFramePr>
          <p:cNvPr id="75" name="Google Shape;75;p15"/>
          <p:cNvGraphicFramePr/>
          <p:nvPr/>
        </p:nvGraphicFramePr>
        <p:xfrm>
          <a:off x="1204900" y="137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{6DBB9CBD-27D9-4FAF-8CD2-126783891F1E}</a:tableStyleId>
              </a:tblPr>
              <a:tblGrid>
                <a:gridCol w="962025"/>
                <a:gridCol w="962025"/>
                <a:gridCol w="962025"/>
                <a:gridCol w="962025"/>
                <a:gridCol w="962025"/>
                <a:gridCol w="962025"/>
                <a:gridCol w="962025"/>
              </a:tblGrid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sg. (masc.)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pl. (masc.)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sg. (fem.)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pl. (fem.)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sg. (n.)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pl. (n.)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nom.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bonus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bonī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bonae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bonum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bonī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bonōrum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bonae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bonārum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bonī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bonrōrum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bonō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bonīs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bonae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bonīs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bonō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bonīs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bonum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bonōs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bonam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bonās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bonum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bonō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bonīs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bonā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bonīs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bonō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bonīs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voc.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bonī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bonae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bonum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bona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Latin Adjectives in Sentences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4572000" y="1128725"/>
            <a:ext cx="370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ona puella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onō amīcō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bonārum fillārum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bonō puerō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Latin Adjectives in Sentences (Answers)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4124775" y="1017725"/>
            <a:ext cx="388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good girl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the good friend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good sisters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 good boy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English to Latin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0" y="2197200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3076600" y="397500"/>
            <a:ext cx="5390400" cy="466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Lesson 7 Vocab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266550" y="445025"/>
            <a:ext cx="539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Nouns</a:t>
            </a:r>
            <a:endParaRPr sz="7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poeta, -ae, f. - poet</a:t>
            </a:r>
            <a:endParaRPr sz="7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"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iber</a:t>
            </a:r>
            <a:r>
              <a:rPr lang="en"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ī, m. - book</a:t>
            </a:r>
            <a:endParaRPr sz="7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</a:t>
            </a:r>
            <a:r>
              <a:rPr lang="en"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</a:t>
            </a:r>
            <a:r>
              <a:rPr lang="en"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</a:t>
            </a:r>
            <a:endParaRPr sz="7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</a:t>
            </a:r>
            <a:endParaRPr sz="7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ambulō, ambulāre (like amō, amāre) - to walk</a:t>
            </a:r>
            <a:endParaRPr sz="7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_____________________________________________</a:t>
            </a:r>
            <a:endParaRPr sz="7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Adjectives</a:t>
            </a:r>
            <a:endParaRPr sz="7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bonus, bona, bonum - good</a:t>
            </a:r>
            <a:endParaRPr sz="7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magnus, magna, magnum - big</a:t>
            </a:r>
            <a:endParaRPr sz="7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bellus, bella, bellum - beautiful </a:t>
            </a:r>
            <a:endParaRPr sz="7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Practice with Vocab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4112900" y="101772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Bonae fillae docēt puerum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Ambulāmus ad magnum amīcum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Bella puella amat cibum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Practice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 with Vocab Answers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good sisters teach the boy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walk to the big friend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beautiful girl loves food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